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11" r:id="rId2"/>
  </p:sldMasterIdLst>
  <p:notesMasterIdLst>
    <p:notesMasterId r:id="rId16"/>
  </p:notesMasterIdLst>
  <p:sldIdLst>
    <p:sldId id="258" r:id="rId3"/>
    <p:sldId id="263" r:id="rId4"/>
    <p:sldId id="264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di Lazo" initials="JL" lastIdx="1" clrIdx="0">
    <p:extLst>
      <p:ext uri="{19B8F6BF-5375-455C-9EA6-DF929625EA0E}">
        <p15:presenceInfo xmlns:p15="http://schemas.microsoft.com/office/powerpoint/2012/main" userId="dddf826da92cf8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0A810-6C0D-47F7-81C3-5CB15724FE9A}" type="datetimeFigureOut">
              <a:rPr lang="es-ES" smtClean="0"/>
              <a:t>20/05/2020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61BCC-54C2-43C0-B840-8D877154AE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53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109A1-1608-4659-B95E-FF142E949D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899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65303-E940-4F4B-8FC7-6816D87E7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1F1598-9032-4161-8C88-02E4A27FB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1D96CC-7730-4425-9468-2248E93D2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3960E-D756-498F-BBE3-749A60C1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34097F-CB6F-4021-990E-8812ADC1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1BC7E5-3849-429D-BC47-69F5D559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300BA7-97FF-4506-8276-C87737028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750DDD-3193-4FA8-88FE-D22DBDA8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2AFB5D-74CC-4FA5-88B3-75C0CA6B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BE1AC0-C047-4DE7-A361-8912B5F0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1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720BB7-ADCB-4F5A-B99B-E4B65D559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D26A5-E85D-4BEF-860C-E59A980BF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71AE0E-6D62-4694-A5F2-D5165A34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4C104-4802-44EE-9158-8F201DF3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5F4F57-C47D-4290-B4C2-13AE7AB9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6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3CB83-ECDE-41F3-9057-920A745561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1" y="332656"/>
            <a:ext cx="11521280" cy="6192688"/>
          </a:xfrm>
          <a:custGeom>
            <a:avLst/>
            <a:gdLst>
              <a:gd name="connsiteX0" fmla="*/ 0 w 11521280"/>
              <a:gd name="connsiteY0" fmla="*/ 0 h 6192688"/>
              <a:gd name="connsiteX1" fmla="*/ 11521280 w 11521280"/>
              <a:gd name="connsiteY1" fmla="*/ 0 h 6192688"/>
              <a:gd name="connsiteX2" fmla="*/ 11521280 w 11521280"/>
              <a:gd name="connsiteY2" fmla="*/ 6192688 h 6192688"/>
              <a:gd name="connsiteX3" fmla="*/ 0 w 11521280"/>
              <a:gd name="connsiteY3" fmla="*/ 6192688 h 619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0" h="6192688">
                <a:moveTo>
                  <a:pt x="0" y="0"/>
                </a:moveTo>
                <a:lnTo>
                  <a:pt x="11521280" y="0"/>
                </a:lnTo>
                <a:lnTo>
                  <a:pt x="11521280" y="6192688"/>
                </a:lnTo>
                <a:lnTo>
                  <a:pt x="0" y="6192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502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s-ES"/>
              <a:t>Interacción Persona-Ordenador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855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301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810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503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014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5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86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46642-4C1F-4D6D-808E-3576E296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520A3D-6520-4A42-BB20-5BA71C9AE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463FA7-930D-4BAA-B9B1-4B359382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7E88F-9805-4206-8EE9-A37F3D17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90015-6642-49D5-898D-59AF56EF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056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347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026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172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876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695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423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569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82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0654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09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A965-57D9-4B38-A6C3-31353253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997000-C693-4A96-ABFF-695F2B6EA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AC6FB-846F-4358-92E0-5AF70068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A9EE43-47E9-4F22-9CEA-DF1A3745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EB99F-7F5B-4F4F-B8DE-C10A1B9B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68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605B2-A00C-4FCB-B850-ED4E48EF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BA192-EDE5-4755-973B-C6A256FCC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7808F-243C-477D-BBCB-C1BA69D72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22760E-545C-45D4-B94C-F5BCCD9C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FDB8A4-D2EC-49BB-AF78-B964F413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C63B2F-F45E-4B10-8953-84A22644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24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AC57B-5D4C-4066-AA02-3AB99397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CF9DEC-FB7B-4C01-B82E-026913710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786C62-9206-440F-B77E-2F5BC257C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BD0A6-D69B-4A74-B757-6E88A3DF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471965-0D88-4010-9320-8FE4BA37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80E84F9-06E1-47CB-AF08-9EE9114D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91FF04-8ED6-42B6-831C-C0E36B5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53FB9D-2995-4836-8F88-450EF1A9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06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5940D-C4ED-4CF9-A671-64503339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3FDB45-E311-45A8-9107-1DF2C484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E122AA-B844-447B-9F32-9F9BA07E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7B84C6-74B4-499F-8961-8F82D89A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00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65CACD-AE36-40E2-B470-3EE11F99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AD8208-EB91-4F03-A338-BF02FD2E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51557A-026D-48BD-B59B-88D9EF02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135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92C46-CE40-4B3F-B5C9-0D76B540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4C78A-ADCF-4240-8290-8297AA44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A14009-0170-487B-9621-E5341062C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4C8FB2-C56D-4527-95F8-4A4E63EF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10F783-7B36-479B-95E6-2F94025D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C733B1-4FB2-49C5-A8E3-B331C83E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25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C0884-FD2F-4855-90CA-ED2CE154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67E10B-0D7B-446B-A6E7-1869830F5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DCE4A3-4DFD-4A0E-9923-867D096DA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2E77B3-EA34-4329-B4D6-7C460A95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826BE8-E560-49F8-831A-337252C1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B6CC70-DAEB-45C2-ACDE-CDD54C60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1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AE2EC5-5D92-4B9B-A05D-F4945EE9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FB34A6-5271-4F87-8E0B-2772F5617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2C53E0-2706-420E-9399-00834F482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DC7141-CAAD-4823-8F81-8BFE470C4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E0CCD2-2F86-4809-B353-D064C5EE3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87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s-ES"/>
              <a:t>20/05/2020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s-ES"/>
              <a:t>Interacción Persona-Ordenador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E880136-460B-47E5-B82D-3B29942C23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41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6A4DC42-0A04-4645-8DD2-FF09351D8773}"/>
              </a:ext>
            </a:extLst>
          </p:cNvPr>
          <p:cNvSpPr/>
          <p:nvPr/>
        </p:nvSpPr>
        <p:spPr>
          <a:xfrm>
            <a:off x="-9215347" y="332656"/>
            <a:ext cx="5446025" cy="6192688"/>
          </a:xfrm>
          <a:custGeom>
            <a:avLst/>
            <a:gdLst>
              <a:gd name="connsiteX0" fmla="*/ 0 w 5446025"/>
              <a:gd name="connsiteY0" fmla="*/ 0 h 6192688"/>
              <a:gd name="connsiteX1" fmla="*/ 5446025 w 5446025"/>
              <a:gd name="connsiteY1" fmla="*/ 0 h 6192688"/>
              <a:gd name="connsiteX2" fmla="*/ 3252412 w 5446025"/>
              <a:gd name="connsiteY2" fmla="*/ 6192688 h 6192688"/>
              <a:gd name="connsiteX3" fmla="*/ 0 w 5446025"/>
              <a:gd name="connsiteY3" fmla="*/ 6192688 h 619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6025" h="6192688">
                <a:moveTo>
                  <a:pt x="0" y="0"/>
                </a:moveTo>
                <a:lnTo>
                  <a:pt x="5446025" y="0"/>
                </a:lnTo>
                <a:lnTo>
                  <a:pt x="3252412" y="6192688"/>
                </a:lnTo>
                <a:lnTo>
                  <a:pt x="0" y="619268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CAA51696-B6C2-4135-B1EE-FE63D8AD8773}"/>
              </a:ext>
            </a:extLst>
          </p:cNvPr>
          <p:cNvSpPr/>
          <p:nvPr/>
        </p:nvSpPr>
        <p:spPr>
          <a:xfrm rot="1170329">
            <a:off x="-4809587" y="-165393"/>
            <a:ext cx="1747650" cy="7188789"/>
          </a:xfrm>
          <a:custGeom>
            <a:avLst/>
            <a:gdLst>
              <a:gd name="connsiteX0" fmla="*/ 1747650 w 1747650"/>
              <a:gd name="connsiteY0" fmla="*/ 0 h 7188789"/>
              <a:gd name="connsiteX1" fmla="*/ 1747650 w 1747650"/>
              <a:gd name="connsiteY1" fmla="*/ 6569726 h 7188789"/>
              <a:gd name="connsiteX2" fmla="*/ 0 w 1747650"/>
              <a:gd name="connsiteY2" fmla="*/ 7188789 h 7188789"/>
              <a:gd name="connsiteX3" fmla="*/ 0 w 1747650"/>
              <a:gd name="connsiteY3" fmla="*/ 619064 h 718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650" h="7188789">
                <a:moveTo>
                  <a:pt x="1747650" y="0"/>
                </a:moveTo>
                <a:lnTo>
                  <a:pt x="1747650" y="6569726"/>
                </a:lnTo>
                <a:lnTo>
                  <a:pt x="0" y="7188789"/>
                </a:lnTo>
                <a:lnTo>
                  <a:pt x="0" y="61906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351E4A4E-828D-434E-A13C-642926843BFB}"/>
              </a:ext>
            </a:extLst>
          </p:cNvPr>
          <p:cNvSpPr/>
          <p:nvPr/>
        </p:nvSpPr>
        <p:spPr>
          <a:xfrm rot="1170329">
            <a:off x="-2963553" y="-165392"/>
            <a:ext cx="1747650" cy="7188789"/>
          </a:xfrm>
          <a:custGeom>
            <a:avLst/>
            <a:gdLst>
              <a:gd name="connsiteX0" fmla="*/ 1747650 w 1747650"/>
              <a:gd name="connsiteY0" fmla="*/ 0 h 7188789"/>
              <a:gd name="connsiteX1" fmla="*/ 1747650 w 1747650"/>
              <a:gd name="connsiteY1" fmla="*/ 6569726 h 7188789"/>
              <a:gd name="connsiteX2" fmla="*/ 0 w 1747650"/>
              <a:gd name="connsiteY2" fmla="*/ 7188789 h 7188789"/>
              <a:gd name="connsiteX3" fmla="*/ 0 w 1747650"/>
              <a:gd name="connsiteY3" fmla="*/ 619064 h 718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650" h="7188789">
                <a:moveTo>
                  <a:pt x="1747650" y="0"/>
                </a:moveTo>
                <a:lnTo>
                  <a:pt x="1747650" y="6569726"/>
                </a:lnTo>
                <a:lnTo>
                  <a:pt x="0" y="7188789"/>
                </a:lnTo>
                <a:lnTo>
                  <a:pt x="0" y="61906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6D62428-234A-46BE-8F17-D4724A193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9322" y="5781105"/>
            <a:ext cx="1190801" cy="600164"/>
          </a:xfrm>
          <a:prstGeom prst="rect">
            <a:avLst/>
          </a:prstGeom>
        </p:spPr>
      </p:pic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9B2692B7-44A6-4148-A8E2-7E48058765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0" b="119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87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Wireframe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5C439A-544C-435A-A8A0-90351D0F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  <p:pic>
        <p:nvPicPr>
          <p:cNvPr id="12" name="Marcador de contenido 9">
            <a:extLst>
              <a:ext uri="{FF2B5EF4-FFF2-40B4-BE49-F238E27FC236}">
                <a16:creationId xmlns:a16="http://schemas.microsoft.com/office/drawing/2014/main" id="{4D46860C-652F-4CB6-92DC-3955D9D30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59" y="2509520"/>
            <a:ext cx="1913506" cy="36323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BC79C1-F86A-417F-B15B-9571DC7C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5" y="2449695"/>
            <a:ext cx="1913506" cy="3672994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AA0C97-4A83-4FF6-84DD-8112FB3D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A89D05F6-EA6F-434E-8B7B-854298D0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455181-A01A-47BC-9073-98A9A3D53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384" y="2494408"/>
            <a:ext cx="1913506" cy="366254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86A5FB-A67E-4314-AF93-974A85D74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60" y="2483940"/>
            <a:ext cx="1913506" cy="36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0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Wireframe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0A6ADA-E1B3-455A-9234-E1886217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B89027-261A-4F4D-B8C7-C6711C77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05" y="2654300"/>
            <a:ext cx="1687514" cy="3342644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2FACA3-7B0E-4B3C-8675-4F456A65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6953AFE-CDBE-4D38-87F4-D697B4E3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F1673A5-F129-47F1-B328-99E40D3D3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19" y="2640328"/>
            <a:ext cx="1695171" cy="33426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6BDE5F-3321-421C-BA07-A9EDFCB4F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82" y="2640326"/>
            <a:ext cx="1648845" cy="33426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ABFA5FD-AFF7-41A6-9187-4B62E2F90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20" y="2654300"/>
            <a:ext cx="1641712" cy="33426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F8FF1E-93C9-46C6-A1F5-72CA57978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47" y="2640326"/>
            <a:ext cx="1618725" cy="33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77B00-0069-9F48-B8A0-B1ED5D4C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Mejoras en la guía de estilo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F3A840-D764-934F-BB0C-764AE4E0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BCFB14-47BE-5C47-B8CB-E846F8F9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5FB9D3-7828-9B44-92AB-E54BBCF8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FD3C530-F72D-EF4B-A5FC-987F004D6011}"/>
              </a:ext>
            </a:extLst>
          </p:cNvPr>
          <p:cNvGrpSpPr/>
          <p:nvPr/>
        </p:nvGrpSpPr>
        <p:grpSpPr>
          <a:xfrm>
            <a:off x="1089089" y="3244241"/>
            <a:ext cx="4102910" cy="1803527"/>
            <a:chOff x="5507837" y="3253052"/>
            <a:chExt cx="4541838" cy="200977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BA382D8-5A9C-1241-B44B-62B50200C496}"/>
                </a:ext>
              </a:extLst>
            </p:cNvPr>
            <p:cNvSpPr/>
            <p:nvPr/>
          </p:nvSpPr>
          <p:spPr>
            <a:xfrm>
              <a:off x="5507837" y="3253052"/>
              <a:ext cx="1084263" cy="566737"/>
            </a:xfrm>
            <a:prstGeom prst="rect">
              <a:avLst/>
            </a:prstGeom>
            <a:solidFill>
              <a:srgbClr val="2AC9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4402CDD-96E9-B842-A28D-0BCFF82DA5A8}"/>
                </a:ext>
              </a:extLst>
            </p:cNvPr>
            <p:cNvSpPr/>
            <p:nvPr/>
          </p:nvSpPr>
          <p:spPr>
            <a:xfrm>
              <a:off x="5518950" y="3989652"/>
              <a:ext cx="1082675" cy="566737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BFC5DFD-C5D6-7444-A37B-044348643786}"/>
                </a:ext>
              </a:extLst>
            </p:cNvPr>
            <p:cNvSpPr/>
            <p:nvPr/>
          </p:nvSpPr>
          <p:spPr>
            <a:xfrm>
              <a:off x="5511012" y="4696089"/>
              <a:ext cx="1082675" cy="566738"/>
            </a:xfrm>
            <a:prstGeom prst="rect">
              <a:avLst/>
            </a:prstGeom>
            <a:solidFill>
              <a:srgbClr val="FA9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14" name="Cuadro de texto 19">
              <a:extLst>
                <a:ext uri="{FF2B5EF4-FFF2-40B4-BE49-F238E27FC236}">
                  <a16:creationId xmlns:a16="http://schemas.microsoft.com/office/drawing/2014/main" id="{1A80BC0C-1D02-E545-986E-35F881E3D8B8}"/>
                </a:ext>
              </a:extLst>
            </p:cNvPr>
            <p:cNvSpPr txBox="1"/>
            <p:nvPr/>
          </p:nvSpPr>
          <p:spPr>
            <a:xfrm>
              <a:off x="6755612" y="3364177"/>
              <a:ext cx="3294063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Fondo para títulos</a:t>
              </a:r>
              <a:endParaRPr lang="es-E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uadro de texto 22">
              <a:extLst>
                <a:ext uri="{FF2B5EF4-FFF2-40B4-BE49-F238E27FC236}">
                  <a16:creationId xmlns:a16="http://schemas.microsoft.com/office/drawing/2014/main" id="{E250FE6B-5721-2948-BAED-E45CC30FDBF9}"/>
                </a:ext>
              </a:extLst>
            </p:cNvPr>
            <p:cNvSpPr txBox="1"/>
            <p:nvPr/>
          </p:nvSpPr>
          <p:spPr>
            <a:xfrm>
              <a:off x="6754024" y="4014824"/>
              <a:ext cx="3292476" cy="27146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Marcadores seleccionados en el mapa</a:t>
              </a:r>
              <a:endPara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Cuadro de texto 24">
              <a:extLst>
                <a:ext uri="{FF2B5EF4-FFF2-40B4-BE49-F238E27FC236}">
                  <a16:creationId xmlns:a16="http://schemas.microsoft.com/office/drawing/2014/main" id="{F5F93083-DAFE-C441-B012-A3D7FBEC1375}"/>
                </a:ext>
              </a:extLst>
            </p:cNvPr>
            <p:cNvSpPr txBox="1"/>
            <p:nvPr/>
          </p:nvSpPr>
          <p:spPr>
            <a:xfrm>
              <a:off x="6755612" y="4819914"/>
              <a:ext cx="3294063" cy="269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fondo de subtítulos</a:t>
              </a:r>
              <a:endParaRPr lang="es-E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DD852F-37CE-4841-BA24-9B142163A674}"/>
              </a:ext>
            </a:extLst>
          </p:cNvPr>
          <p:cNvGrpSpPr/>
          <p:nvPr/>
        </p:nvGrpSpPr>
        <p:grpSpPr>
          <a:xfrm>
            <a:off x="6262169" y="3366752"/>
            <a:ext cx="5117444" cy="1822726"/>
            <a:chOff x="4000500" y="5948363"/>
            <a:chExt cx="5534025" cy="2009775"/>
          </a:xfrm>
        </p:grpSpPr>
        <p:sp>
          <p:nvSpPr>
            <p:cNvPr id="18" name="Cuadro de texto 16">
              <a:extLst>
                <a:ext uri="{FF2B5EF4-FFF2-40B4-BE49-F238E27FC236}">
                  <a16:creationId xmlns:a16="http://schemas.microsoft.com/office/drawing/2014/main" id="{AD2E55C2-71D4-CA4F-BCDE-AF93D0B89855}"/>
                </a:ext>
              </a:extLst>
            </p:cNvPr>
            <p:cNvSpPr txBox="1"/>
            <p:nvPr/>
          </p:nvSpPr>
          <p:spPr>
            <a:xfrm>
              <a:off x="5362575" y="6072188"/>
              <a:ext cx="827088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#2AC940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Cuadro de texto 5">
              <a:extLst>
                <a:ext uri="{FF2B5EF4-FFF2-40B4-BE49-F238E27FC236}">
                  <a16:creationId xmlns:a16="http://schemas.microsoft.com/office/drawing/2014/main" id="{9A25C481-EA1B-124D-BC18-32306FAAD03C}"/>
                </a:ext>
              </a:extLst>
            </p:cNvPr>
            <p:cNvSpPr txBox="1"/>
            <p:nvPr/>
          </p:nvSpPr>
          <p:spPr>
            <a:xfrm>
              <a:off x="6242050" y="6064250"/>
              <a:ext cx="3292475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Fondo para títulos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Cuadro de texto 6">
              <a:extLst>
                <a:ext uri="{FF2B5EF4-FFF2-40B4-BE49-F238E27FC236}">
                  <a16:creationId xmlns:a16="http://schemas.microsoft.com/office/drawing/2014/main" id="{5D402BF3-77E6-8149-939D-DA8F6C68EC48}"/>
                </a:ext>
              </a:extLst>
            </p:cNvPr>
            <p:cNvSpPr txBox="1"/>
            <p:nvPr/>
          </p:nvSpPr>
          <p:spPr>
            <a:xfrm>
              <a:off x="6235700" y="6813550"/>
              <a:ext cx="3294063" cy="27146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Marcadores seleccionados en el mapa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adro de texto 17">
              <a:extLst>
                <a:ext uri="{FF2B5EF4-FFF2-40B4-BE49-F238E27FC236}">
                  <a16:creationId xmlns:a16="http://schemas.microsoft.com/office/drawing/2014/main" id="{3F7A4106-82A1-8148-92D2-FAB4C4F538D7}"/>
                </a:ext>
              </a:extLst>
            </p:cNvPr>
            <p:cNvSpPr txBox="1"/>
            <p:nvPr/>
          </p:nvSpPr>
          <p:spPr>
            <a:xfrm>
              <a:off x="5334000" y="6816725"/>
              <a:ext cx="828675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#3399FF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adro de texto 7">
              <a:extLst>
                <a:ext uri="{FF2B5EF4-FFF2-40B4-BE49-F238E27FC236}">
                  <a16:creationId xmlns:a16="http://schemas.microsoft.com/office/drawing/2014/main" id="{30C7D779-DC86-B84B-80F4-1DB61D44E5C0}"/>
                </a:ext>
              </a:extLst>
            </p:cNvPr>
            <p:cNvSpPr txBox="1"/>
            <p:nvPr/>
          </p:nvSpPr>
          <p:spPr>
            <a:xfrm>
              <a:off x="6238875" y="7515225"/>
              <a:ext cx="3292475" cy="269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fondo de subtítulos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uadro de texto 18">
              <a:extLst>
                <a:ext uri="{FF2B5EF4-FFF2-40B4-BE49-F238E27FC236}">
                  <a16:creationId xmlns:a16="http://schemas.microsoft.com/office/drawing/2014/main" id="{C3B92FD3-E59B-8049-AAE4-89E8DB3696FC}"/>
                </a:ext>
              </a:extLst>
            </p:cNvPr>
            <p:cNvSpPr txBox="1"/>
            <p:nvPr/>
          </p:nvSpPr>
          <p:spPr>
            <a:xfrm>
              <a:off x="5334000" y="7518400"/>
              <a:ext cx="828675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s-ES" sz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#FA9917</a:t>
              </a:r>
              <a:endParaRPr lang="es-E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7DE029F-6A83-AD47-BB91-6D1B20109FED}"/>
                </a:ext>
              </a:extLst>
            </p:cNvPr>
            <p:cNvSpPr/>
            <p:nvPr/>
          </p:nvSpPr>
          <p:spPr>
            <a:xfrm>
              <a:off x="4000500" y="5948363"/>
              <a:ext cx="1084263" cy="566737"/>
            </a:xfrm>
            <a:prstGeom prst="rect">
              <a:avLst/>
            </a:prstGeom>
            <a:solidFill>
              <a:srgbClr val="2AC9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0AA1B183-B7BA-2949-924B-52CAFA1AC102}"/>
                </a:ext>
              </a:extLst>
            </p:cNvPr>
            <p:cNvSpPr/>
            <p:nvPr/>
          </p:nvSpPr>
          <p:spPr>
            <a:xfrm>
              <a:off x="4011613" y="6684963"/>
              <a:ext cx="1082675" cy="566737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AAAFC54C-1E7D-E04C-A6F2-5B0406907522}"/>
                </a:ext>
              </a:extLst>
            </p:cNvPr>
            <p:cNvSpPr/>
            <p:nvPr/>
          </p:nvSpPr>
          <p:spPr>
            <a:xfrm>
              <a:off x="4003675" y="7391400"/>
              <a:ext cx="1082675" cy="566738"/>
            </a:xfrm>
            <a:prstGeom prst="rect">
              <a:avLst/>
            </a:prstGeom>
            <a:solidFill>
              <a:srgbClr val="FA9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/>
            </a:p>
          </p:txBody>
        </p:sp>
      </p:grp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B703527-8F65-C943-9119-FAF700B76031}"/>
              </a:ext>
            </a:extLst>
          </p:cNvPr>
          <p:cNvCxnSpPr>
            <a:cxnSpLocks/>
          </p:cNvCxnSpPr>
          <p:nvPr/>
        </p:nvCxnSpPr>
        <p:spPr>
          <a:xfrm>
            <a:off x="5302476" y="4171443"/>
            <a:ext cx="8636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12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5B7C5-5AAA-4B4C-AA8C-EF9C3306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Mejoras en el </a:t>
            </a:r>
            <a:r>
              <a:rPr lang="es-ES" dirty="0" err="1"/>
              <a:t>Wireframe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DE3AE9-66A2-454E-B55F-B796B25C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3DFB6-1BB2-B04E-A2DD-C6FF0036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7947FF-5D82-0544-9D4E-E466A263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12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C7183AE-AF1E-444B-BBCE-752D7B9D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81" y="2723166"/>
            <a:ext cx="1786107" cy="334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A8750D-0D93-2945-A4FE-555D696A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2705"/>
          <a:stretch/>
        </p:blipFill>
        <p:spPr>
          <a:xfrm>
            <a:off x="3676008" y="2787025"/>
            <a:ext cx="1813113" cy="32069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260C9F1-85FF-434A-931D-B60B77F9D3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b="2705"/>
          <a:stretch/>
        </p:blipFill>
        <p:spPr>
          <a:xfrm>
            <a:off x="6216147" y="2767018"/>
            <a:ext cx="1799951" cy="320693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BA86CB-CF4E-3C41-AFC4-F44D68A27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r="4896" b="2705"/>
          <a:stretch/>
        </p:blipFill>
        <p:spPr>
          <a:xfrm>
            <a:off x="8789866" y="2767019"/>
            <a:ext cx="1754309" cy="32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E1C4A42C-5DA0-48B1-84D7-FA127B3DF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0" b="11980"/>
          <a:stretch>
            <a:fillRect/>
          </a:stretch>
        </p:blipFill>
        <p:spPr/>
      </p:pic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6A4DC42-0A04-4645-8DD2-FF09351D8773}"/>
              </a:ext>
            </a:extLst>
          </p:cNvPr>
          <p:cNvSpPr/>
          <p:nvPr/>
        </p:nvSpPr>
        <p:spPr>
          <a:xfrm>
            <a:off x="306724" y="332655"/>
            <a:ext cx="5446025" cy="6192688"/>
          </a:xfrm>
          <a:custGeom>
            <a:avLst/>
            <a:gdLst>
              <a:gd name="connsiteX0" fmla="*/ 0 w 5446025"/>
              <a:gd name="connsiteY0" fmla="*/ 0 h 6192688"/>
              <a:gd name="connsiteX1" fmla="*/ 5446025 w 5446025"/>
              <a:gd name="connsiteY1" fmla="*/ 0 h 6192688"/>
              <a:gd name="connsiteX2" fmla="*/ 3252412 w 5446025"/>
              <a:gd name="connsiteY2" fmla="*/ 6192688 h 6192688"/>
              <a:gd name="connsiteX3" fmla="*/ 0 w 5446025"/>
              <a:gd name="connsiteY3" fmla="*/ 6192688 h 619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6025" h="6192688">
                <a:moveTo>
                  <a:pt x="0" y="0"/>
                </a:moveTo>
                <a:lnTo>
                  <a:pt x="5446025" y="0"/>
                </a:lnTo>
                <a:lnTo>
                  <a:pt x="3252412" y="6192688"/>
                </a:lnTo>
                <a:lnTo>
                  <a:pt x="0" y="619268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CAA51696-B6C2-4135-B1EE-FE63D8AD8773}"/>
              </a:ext>
            </a:extLst>
          </p:cNvPr>
          <p:cNvSpPr/>
          <p:nvPr/>
        </p:nvSpPr>
        <p:spPr>
          <a:xfrm rot="1170329">
            <a:off x="4712484" y="-165394"/>
            <a:ext cx="1747650" cy="7188789"/>
          </a:xfrm>
          <a:custGeom>
            <a:avLst/>
            <a:gdLst>
              <a:gd name="connsiteX0" fmla="*/ 1747650 w 1747650"/>
              <a:gd name="connsiteY0" fmla="*/ 0 h 7188789"/>
              <a:gd name="connsiteX1" fmla="*/ 1747650 w 1747650"/>
              <a:gd name="connsiteY1" fmla="*/ 6569726 h 7188789"/>
              <a:gd name="connsiteX2" fmla="*/ 0 w 1747650"/>
              <a:gd name="connsiteY2" fmla="*/ 7188789 h 7188789"/>
              <a:gd name="connsiteX3" fmla="*/ 0 w 1747650"/>
              <a:gd name="connsiteY3" fmla="*/ 619064 h 718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650" h="7188789">
                <a:moveTo>
                  <a:pt x="1747650" y="0"/>
                </a:moveTo>
                <a:lnTo>
                  <a:pt x="1747650" y="6569726"/>
                </a:lnTo>
                <a:lnTo>
                  <a:pt x="0" y="7188789"/>
                </a:lnTo>
                <a:lnTo>
                  <a:pt x="0" y="61906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351E4A4E-828D-434E-A13C-642926843BFB}"/>
              </a:ext>
            </a:extLst>
          </p:cNvPr>
          <p:cNvSpPr/>
          <p:nvPr/>
        </p:nvSpPr>
        <p:spPr>
          <a:xfrm rot="1170329">
            <a:off x="6558518" y="-165393"/>
            <a:ext cx="1747650" cy="7188789"/>
          </a:xfrm>
          <a:custGeom>
            <a:avLst/>
            <a:gdLst>
              <a:gd name="connsiteX0" fmla="*/ 1747650 w 1747650"/>
              <a:gd name="connsiteY0" fmla="*/ 0 h 7188789"/>
              <a:gd name="connsiteX1" fmla="*/ 1747650 w 1747650"/>
              <a:gd name="connsiteY1" fmla="*/ 6569726 h 7188789"/>
              <a:gd name="connsiteX2" fmla="*/ 0 w 1747650"/>
              <a:gd name="connsiteY2" fmla="*/ 7188789 h 7188789"/>
              <a:gd name="connsiteX3" fmla="*/ 0 w 1747650"/>
              <a:gd name="connsiteY3" fmla="*/ 619064 h 718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650" h="7188789">
                <a:moveTo>
                  <a:pt x="1747650" y="0"/>
                </a:moveTo>
                <a:lnTo>
                  <a:pt x="1747650" y="6569726"/>
                </a:lnTo>
                <a:lnTo>
                  <a:pt x="0" y="7188789"/>
                </a:lnTo>
                <a:lnTo>
                  <a:pt x="0" y="61906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2881A02-755B-446B-97BF-A0BBA1036F9F}"/>
              </a:ext>
            </a:extLst>
          </p:cNvPr>
          <p:cNvSpPr txBox="1"/>
          <p:nvPr/>
        </p:nvSpPr>
        <p:spPr>
          <a:xfrm>
            <a:off x="1105538" y="3573972"/>
            <a:ext cx="268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ea typeface="Open Sans" panose="020B0606030504020204" pitchFamily="34" charset="0"/>
                <a:cs typeface="Open Sans" panose="020B0606030504020204" pitchFamily="34" charset="0"/>
              </a:rPr>
              <a:t>Jordi Lazo </a:t>
            </a:r>
            <a:r>
              <a:rPr lang="es-ES" dirty="0" err="1">
                <a:ea typeface="Open Sans" panose="020B0606030504020204" pitchFamily="34" charset="0"/>
                <a:cs typeface="Open Sans" panose="020B0606030504020204" pitchFamily="34" charset="0"/>
              </a:rPr>
              <a:t>Florensa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dirty="0">
                <a:ea typeface="Open Sans" panose="020B0606030504020204" pitchFamily="34" charset="0"/>
                <a:cs typeface="Open Sans" panose="020B0606030504020204" pitchFamily="34" charset="0"/>
              </a:rPr>
              <a:t>Alejandro Clavera Poza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F7B151-54CA-4F66-861C-E6271000E2D9}"/>
              </a:ext>
            </a:extLst>
          </p:cNvPr>
          <p:cNvSpPr txBox="1"/>
          <p:nvPr/>
        </p:nvSpPr>
        <p:spPr>
          <a:xfrm>
            <a:off x="1250066" y="5689215"/>
            <a:ext cx="2312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Grado en Ingeniería Informática</a:t>
            </a:r>
          </a:p>
          <a:p>
            <a:r>
              <a:rPr lang="es-E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de mayo de 2020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3E55A-8F40-40FA-A58D-2FB5A45FF6F3}"/>
              </a:ext>
            </a:extLst>
          </p:cNvPr>
          <p:cNvSpPr txBox="1"/>
          <p:nvPr/>
        </p:nvSpPr>
        <p:spPr>
          <a:xfrm>
            <a:off x="335359" y="1494341"/>
            <a:ext cx="4443365" cy="1143357"/>
          </a:xfrm>
          <a:prstGeom prst="roundRect">
            <a:avLst>
              <a:gd name="adj" fmla="val 19618"/>
            </a:avLst>
          </a:prstGeom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es-ES" sz="2000" b="1" spc="300" dirty="0"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INTERACCIÓN PERSONA-ORDENADOR:</a:t>
            </a:r>
          </a:p>
          <a:p>
            <a:pPr algn="ctr"/>
            <a:r>
              <a:rPr lang="es-ES" sz="2000" b="1" spc="300" dirty="0"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PRESENTACIÓN SOLIMEETING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DAAB7C1-E03F-4A6B-AC8B-1DE0CC4CF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2" y="4726084"/>
            <a:ext cx="2612723" cy="7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3E1B14-51B4-4264-B662-54307685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Introducción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4B6A58-5C96-44AA-B6E9-68EBCA46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Soli</a:t>
            </a:r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 Meeting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es una aplicación móvil que permite a los usuarios encontrar eventos o puntos de recogidas benéficos cerca de su ubicación actual para poder donar sus objetos que ya no usen o quieran deshacerse de ellos de manera solidaria y consciente con el medio ambiente. 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04C643-EEF2-4232-9B5A-4B40A131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E0C507E-37B4-43DE-9A7D-913F60B9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1566214-4FD1-483C-ADAA-C548D65A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</p:spTree>
    <p:extLst>
      <p:ext uri="{BB962C8B-B14F-4D97-AF65-F5344CB8AC3E}">
        <p14:creationId xmlns:p14="http://schemas.microsoft.com/office/powerpoint/2010/main" val="388890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Fases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6364D7-C733-4C5D-894C-2904F62B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Fase 1: Análisis de requisito</a:t>
            </a:r>
          </a:p>
          <a:p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Fase 2: Prototipo a papel</a:t>
            </a:r>
          </a:p>
          <a:p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Fase 3: Guía de estilo</a:t>
            </a:r>
          </a:p>
          <a:p>
            <a:r>
              <a:rPr lang="es-ES" i="1" dirty="0">
                <a:solidFill>
                  <a:srgbClr val="000000"/>
                </a:solidFill>
                <a:latin typeface="Calibri" panose="020F0502020204030204" pitchFamily="34" charset="0"/>
              </a:rPr>
              <a:t>Fase 4: </a:t>
            </a:r>
            <a:r>
              <a:rPr lang="es-E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Wireframe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9CAB48-1188-4067-B9D6-5ED1C0EA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317B6B-089E-4DC7-BD6F-CEE23254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E1AFC2F-68EC-490D-9C61-738D3BAA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</p:spTree>
    <p:extLst>
      <p:ext uri="{BB962C8B-B14F-4D97-AF65-F5344CB8AC3E}">
        <p14:creationId xmlns:p14="http://schemas.microsoft.com/office/powerpoint/2010/main" val="271273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Análisis de 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6364D7-C733-4C5D-894C-2904F62B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Encuestamos a 83 personas de manera online y analizamos los datos obtenidos para modificar nuestras ideas a los usuarios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ECD5C8-7750-4317-94A3-29C33922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978F85-0019-4663-BB87-FE33343C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C0E5FCF-7593-4D61-BAC7-B73AAAD9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6504E-6007-43EA-8F17-4045541EA9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31" y="3429000"/>
            <a:ext cx="4378504" cy="276307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53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Análisis de 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6364D7-C733-4C5D-894C-2904F62B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Tras analizar los resultados de la encuesta se decidió dividir los usuarios en varios grupos: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Organizaciones sin ánimo de lucro.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Usuarios menores de 18 años.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Usuarios entre 18 y 34 años.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Usuarios entre 35 y 54 años.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Usuarios de más de 54 años.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C47DF8-0B83-4FC4-AC4F-45A6D8F2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DD6CD5-3EE4-4ECC-8B77-B513C5B5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6888639-A768-4429-8861-074E853C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</p:spTree>
    <p:extLst>
      <p:ext uri="{BB962C8B-B14F-4D97-AF65-F5344CB8AC3E}">
        <p14:creationId xmlns:p14="http://schemas.microsoft.com/office/powerpoint/2010/main" val="75619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Prototipo de papel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AA65396C-F8E5-4CBF-9FA5-B3293FD34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9" y="2429279"/>
            <a:ext cx="1913506" cy="363231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B5B9EC-07A0-4311-B179-B7F81C12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C8A57E-A7D0-40BC-B13E-9895EA5A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06" y="2429279"/>
            <a:ext cx="1885202" cy="36323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462B665-E263-433C-B7D6-FBB59FDF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81" y="2372629"/>
            <a:ext cx="1885203" cy="367326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93F58E-553A-49AF-9144-A8257F917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30" y="2372629"/>
            <a:ext cx="1885203" cy="3688966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BC6BFD-F8E7-44DA-99F0-3427E6F6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7458E8-F71A-4F44-9D6B-46AE45C4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</p:spTree>
    <p:extLst>
      <p:ext uri="{BB962C8B-B14F-4D97-AF65-F5344CB8AC3E}">
        <p14:creationId xmlns:p14="http://schemas.microsoft.com/office/powerpoint/2010/main" val="85265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Prototipo de papel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1AD8D8-EB76-406F-AEF1-65F89403E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12" y="2603500"/>
            <a:ext cx="1760686" cy="34163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ADB43A-6C13-4DF0-99AF-BD8D0113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26EBC4-AF8A-4906-BFA6-6C6111CA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0" y="2603500"/>
            <a:ext cx="1760687" cy="3416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AF0FA7-EDF4-4DD3-9760-2320800B5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06" y="2603500"/>
            <a:ext cx="1760687" cy="34163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440C8D-81DE-4C05-A42C-6FDCAEE41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89" y="2603500"/>
            <a:ext cx="1760687" cy="34163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0CFB56-D49E-41E5-B4C6-34E4CE83A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0" y="2603500"/>
            <a:ext cx="1789390" cy="3416300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44EF7B6-A453-4795-B6E6-484E27C31F8D}"/>
              </a:ext>
            </a:extLst>
          </p:cNvPr>
          <p:cNvCxnSpPr>
            <a:cxnSpLocks/>
          </p:cNvCxnSpPr>
          <p:nvPr/>
        </p:nvCxnSpPr>
        <p:spPr>
          <a:xfrm>
            <a:off x="2039325" y="5269583"/>
            <a:ext cx="86846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C744CE15-B684-42EA-892D-E694EE374CE9}"/>
              </a:ext>
            </a:extLst>
          </p:cNvPr>
          <p:cNvCxnSpPr>
            <a:cxnSpLocks/>
          </p:cNvCxnSpPr>
          <p:nvPr/>
        </p:nvCxnSpPr>
        <p:spPr>
          <a:xfrm flipH="1">
            <a:off x="6550416" y="5573126"/>
            <a:ext cx="8621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B35C93F-2FFA-45F0-8A32-AFFD2161244A}"/>
              </a:ext>
            </a:extLst>
          </p:cNvPr>
          <p:cNvCxnSpPr>
            <a:cxnSpLocks/>
          </p:cNvCxnSpPr>
          <p:nvPr/>
        </p:nvCxnSpPr>
        <p:spPr>
          <a:xfrm>
            <a:off x="8884920" y="5573126"/>
            <a:ext cx="8636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047B62-D210-4CFB-BA07-05319B23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493C735-6B10-4C7B-8BF2-D4569FBB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</p:spTree>
    <p:extLst>
      <p:ext uri="{BB962C8B-B14F-4D97-AF65-F5344CB8AC3E}">
        <p14:creationId xmlns:p14="http://schemas.microsoft.com/office/powerpoint/2010/main" val="99536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20BD7-E2A1-42DE-9B21-7FC5AD4B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Guía de estilo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00FF68-48DA-41A6-8298-2D5E72F5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CDA590-95D0-4258-A7E9-35580205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Interacción Persona-Ordenador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809A931-215B-4CC6-87A6-04B72030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20/05/2020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42366C0-E320-4013-B27B-B2588BBCB417}"/>
              </a:ext>
            </a:extLst>
          </p:cNvPr>
          <p:cNvGrpSpPr/>
          <p:nvPr/>
        </p:nvGrpSpPr>
        <p:grpSpPr>
          <a:xfrm>
            <a:off x="1287000" y="3622328"/>
            <a:ext cx="2200909" cy="701789"/>
            <a:chOff x="0" y="0"/>
            <a:chExt cx="2201045" cy="701789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367348B1-B0BD-498C-9969-3DEFB3E55CF9}"/>
                </a:ext>
              </a:extLst>
            </p:cNvPr>
            <p:cNvCxnSpPr/>
            <p:nvPr/>
          </p:nvCxnSpPr>
          <p:spPr>
            <a:xfrm>
              <a:off x="135802" y="153909"/>
              <a:ext cx="1512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34">
              <a:extLst>
                <a:ext uri="{FF2B5EF4-FFF2-40B4-BE49-F238E27FC236}">
                  <a16:creationId xmlns:a16="http://schemas.microsoft.com/office/drawing/2014/main" id="{91FD4D47-82C5-450C-9917-08E5C0888B93}"/>
                </a:ext>
              </a:extLst>
            </p:cNvPr>
            <p:cNvSpPr txBox="1"/>
            <p:nvPr/>
          </p:nvSpPr>
          <p:spPr>
            <a:xfrm>
              <a:off x="679010" y="0"/>
              <a:ext cx="512445" cy="34353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150</a:t>
              </a: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FA3BA87-5957-4BDF-B0BD-9B14B9A75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62"/>
            <a:stretch/>
          </p:blipFill>
          <p:spPr bwMode="auto">
            <a:xfrm>
              <a:off x="0" y="217284"/>
              <a:ext cx="1816100" cy="4845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DF9B0019-5827-4B78-8063-9FEEA7175C99}"/>
                </a:ext>
              </a:extLst>
            </p:cNvPr>
            <p:cNvCxnSpPr/>
            <p:nvPr/>
          </p:nvCxnSpPr>
          <p:spPr>
            <a:xfrm>
              <a:off x="1765426" y="244444"/>
              <a:ext cx="0" cy="33497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 de texto 37">
              <a:extLst>
                <a:ext uri="{FF2B5EF4-FFF2-40B4-BE49-F238E27FC236}">
                  <a16:creationId xmlns:a16="http://schemas.microsoft.com/office/drawing/2014/main" id="{1BE6048F-821F-44EE-A3F8-F8E5AAC12A4A}"/>
                </a:ext>
              </a:extLst>
            </p:cNvPr>
            <p:cNvSpPr txBox="1"/>
            <p:nvPr/>
          </p:nvSpPr>
          <p:spPr>
            <a:xfrm>
              <a:off x="1819747" y="271604"/>
              <a:ext cx="381298" cy="31230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1EEC5CB-C6BA-48D7-AB2B-CE008D312204}"/>
              </a:ext>
            </a:extLst>
          </p:cNvPr>
          <p:cNvGrpSpPr/>
          <p:nvPr/>
        </p:nvGrpSpPr>
        <p:grpSpPr>
          <a:xfrm>
            <a:off x="1092200" y="4231040"/>
            <a:ext cx="2835910" cy="575522"/>
            <a:chOff x="0" y="0"/>
            <a:chExt cx="2836334" cy="575522"/>
          </a:xfrm>
        </p:grpSpPr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1E3D6531-85B3-4613-93A5-D3B714D47432}"/>
                </a:ext>
              </a:extLst>
            </p:cNvPr>
            <p:cNvCxnSpPr/>
            <p:nvPr/>
          </p:nvCxnSpPr>
          <p:spPr>
            <a:xfrm>
              <a:off x="0" y="152400"/>
              <a:ext cx="2340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 de texto 40">
              <a:extLst>
                <a:ext uri="{FF2B5EF4-FFF2-40B4-BE49-F238E27FC236}">
                  <a16:creationId xmlns:a16="http://schemas.microsoft.com/office/drawing/2014/main" id="{ECD67AE0-BF32-4C53-BCD3-905A8A284DD6}"/>
                </a:ext>
              </a:extLst>
            </p:cNvPr>
            <p:cNvSpPr txBox="1"/>
            <p:nvPr/>
          </p:nvSpPr>
          <p:spPr>
            <a:xfrm>
              <a:off x="905934" y="0"/>
              <a:ext cx="473710" cy="31242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225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63F6A90-4174-4895-BA64-667F4C341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0" y="237067"/>
              <a:ext cx="2489200" cy="3384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B805758E-76B8-40CD-8C47-47AFA7CED052}"/>
                </a:ext>
              </a:extLst>
            </p:cNvPr>
            <p:cNvCxnSpPr/>
            <p:nvPr/>
          </p:nvCxnSpPr>
          <p:spPr>
            <a:xfrm>
              <a:off x="2396067" y="237067"/>
              <a:ext cx="0" cy="3384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 de texto 43">
              <a:extLst>
                <a:ext uri="{FF2B5EF4-FFF2-40B4-BE49-F238E27FC236}">
                  <a16:creationId xmlns:a16="http://schemas.microsoft.com/office/drawing/2014/main" id="{EB75F960-F7B2-4E9E-874A-DF509564E1B1}"/>
                </a:ext>
              </a:extLst>
            </p:cNvPr>
            <p:cNvSpPr txBox="1"/>
            <p:nvPr/>
          </p:nvSpPr>
          <p:spPr>
            <a:xfrm>
              <a:off x="2454979" y="219972"/>
              <a:ext cx="381355" cy="31242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30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C6013CEA-B61C-42AD-99FF-4561068625F2}"/>
              </a:ext>
            </a:extLst>
          </p:cNvPr>
          <p:cNvGrpSpPr/>
          <p:nvPr/>
        </p:nvGrpSpPr>
        <p:grpSpPr>
          <a:xfrm>
            <a:off x="4198325" y="3341428"/>
            <a:ext cx="2803835" cy="1480872"/>
            <a:chOff x="5507837" y="3253052"/>
            <a:chExt cx="4541838" cy="2009775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C7F1E1A-CBB9-425B-9727-D4162B4D0B49}"/>
                </a:ext>
              </a:extLst>
            </p:cNvPr>
            <p:cNvSpPr/>
            <p:nvPr/>
          </p:nvSpPr>
          <p:spPr>
            <a:xfrm>
              <a:off x="5507837" y="3253052"/>
              <a:ext cx="1084263" cy="566737"/>
            </a:xfrm>
            <a:prstGeom prst="rect">
              <a:avLst/>
            </a:prstGeom>
            <a:solidFill>
              <a:srgbClr val="2AC9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F160969-89D7-4EA9-BFAE-47F3E886F9F4}"/>
                </a:ext>
              </a:extLst>
            </p:cNvPr>
            <p:cNvSpPr/>
            <p:nvPr/>
          </p:nvSpPr>
          <p:spPr>
            <a:xfrm>
              <a:off x="5518950" y="3989652"/>
              <a:ext cx="1082675" cy="566737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DC2FDC77-DF23-4CDC-9A62-0846C95E4512}"/>
                </a:ext>
              </a:extLst>
            </p:cNvPr>
            <p:cNvSpPr/>
            <p:nvPr/>
          </p:nvSpPr>
          <p:spPr>
            <a:xfrm>
              <a:off x="5511012" y="4696089"/>
              <a:ext cx="1082675" cy="566738"/>
            </a:xfrm>
            <a:prstGeom prst="rect">
              <a:avLst/>
            </a:prstGeom>
            <a:solidFill>
              <a:srgbClr val="FA99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31" name="Cuadro de texto 19">
              <a:extLst>
                <a:ext uri="{FF2B5EF4-FFF2-40B4-BE49-F238E27FC236}">
                  <a16:creationId xmlns:a16="http://schemas.microsoft.com/office/drawing/2014/main" id="{488B4750-9F9B-44A4-A7AF-DFA5C187B42D}"/>
                </a:ext>
              </a:extLst>
            </p:cNvPr>
            <p:cNvSpPr txBox="1"/>
            <p:nvPr/>
          </p:nvSpPr>
          <p:spPr>
            <a:xfrm>
              <a:off x="6755612" y="3364177"/>
              <a:ext cx="3294063" cy="2794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Fondo para títulos</a:t>
              </a:r>
              <a:endParaRPr lang="es-E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adro de texto 22">
              <a:extLst>
                <a:ext uri="{FF2B5EF4-FFF2-40B4-BE49-F238E27FC236}">
                  <a16:creationId xmlns:a16="http://schemas.microsoft.com/office/drawing/2014/main" id="{33B7FC7D-BB30-4E64-B79C-DECAD9839F07}"/>
                </a:ext>
              </a:extLst>
            </p:cNvPr>
            <p:cNvSpPr txBox="1"/>
            <p:nvPr/>
          </p:nvSpPr>
          <p:spPr>
            <a:xfrm>
              <a:off x="6754024" y="4014824"/>
              <a:ext cx="3292476" cy="27146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Marcadores seleccionados en el mapa</a:t>
              </a:r>
              <a:endParaRPr lang="es-E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Cuadro de texto 24">
              <a:extLst>
                <a:ext uri="{FF2B5EF4-FFF2-40B4-BE49-F238E27FC236}">
                  <a16:creationId xmlns:a16="http://schemas.microsoft.com/office/drawing/2014/main" id="{953A57E0-7DB9-4873-B0FC-BDDA3D1C77E5}"/>
                </a:ext>
              </a:extLst>
            </p:cNvPr>
            <p:cNvSpPr txBox="1"/>
            <p:nvPr/>
          </p:nvSpPr>
          <p:spPr>
            <a:xfrm>
              <a:off x="6755612" y="4819914"/>
              <a:ext cx="3294063" cy="2698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" sz="1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Botones, fondo de subtítulos</a:t>
              </a:r>
              <a:endParaRPr lang="es-E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6355985D-A046-4E28-8FFF-0EA263C5172A}"/>
              </a:ext>
            </a:extLst>
          </p:cNvPr>
          <p:cNvGrpSpPr/>
          <p:nvPr/>
        </p:nvGrpSpPr>
        <p:grpSpPr>
          <a:xfrm>
            <a:off x="7289568" y="3366593"/>
            <a:ext cx="4472650" cy="1176866"/>
            <a:chOff x="6852072" y="3581595"/>
            <a:chExt cx="5248252" cy="1445704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911A6474-B4B4-4459-8588-1266EC24DD80}"/>
                </a:ext>
              </a:extLst>
            </p:cNvPr>
            <p:cNvGrpSpPr/>
            <p:nvPr/>
          </p:nvGrpSpPr>
          <p:grpSpPr>
            <a:xfrm>
              <a:off x="7323320" y="4358644"/>
              <a:ext cx="4119245" cy="668655"/>
              <a:chOff x="0" y="0"/>
              <a:chExt cx="4119327" cy="668951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9FC92C40-3C94-47D2-8BD9-C615B999FF42}"/>
                  </a:ext>
                </a:extLst>
              </p:cNvPr>
              <p:cNvGrpSpPr/>
              <p:nvPr/>
            </p:nvGrpSpPr>
            <p:grpSpPr>
              <a:xfrm>
                <a:off x="0" y="0"/>
                <a:ext cx="3636000" cy="343479"/>
                <a:chOff x="0" y="0"/>
                <a:chExt cx="2520000" cy="343479"/>
              </a:xfrm>
            </p:grpSpPr>
            <p:cxnSp>
              <p:nvCxnSpPr>
                <p:cNvPr id="56" name="Conector recto de flecha 55">
                  <a:extLst>
                    <a:ext uri="{FF2B5EF4-FFF2-40B4-BE49-F238E27FC236}">
                      <a16:creationId xmlns:a16="http://schemas.microsoft.com/office/drawing/2014/main" id="{7B9CA2C1-9F5B-405D-B72F-E4530036BC0B}"/>
                    </a:ext>
                  </a:extLst>
                </p:cNvPr>
                <p:cNvCxnSpPr/>
                <p:nvPr/>
              </p:nvCxnSpPr>
              <p:spPr>
                <a:xfrm>
                  <a:off x="0" y="153909"/>
                  <a:ext cx="2520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Cuadro de texto 78">
                  <a:extLst>
                    <a:ext uri="{FF2B5EF4-FFF2-40B4-BE49-F238E27FC236}">
                      <a16:creationId xmlns:a16="http://schemas.microsoft.com/office/drawing/2014/main" id="{7F18521C-3E37-4C47-B287-A5543EE64684}"/>
                    </a:ext>
                  </a:extLst>
                </p:cNvPr>
                <p:cNvSpPr txBox="1"/>
                <p:nvPr/>
              </p:nvSpPr>
              <p:spPr>
                <a:xfrm>
                  <a:off x="1020085" y="0"/>
                  <a:ext cx="512414" cy="34347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375</a:t>
                  </a:r>
                </a:p>
              </p:txBody>
            </p:sp>
          </p:grpSp>
          <p:pic>
            <p:nvPicPr>
              <p:cNvPr id="53" name="Imagen 52">
                <a:extLst>
                  <a:ext uri="{FF2B5EF4-FFF2-40B4-BE49-F238E27FC236}">
                    <a16:creationId xmlns:a16="http://schemas.microsoft.com/office/drawing/2014/main" id="{24F56790-4AFF-43F1-AEAA-AC1975408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2551"/>
                <a:ext cx="3644900" cy="406400"/>
              </a:xfrm>
              <a:prstGeom prst="rect">
                <a:avLst/>
              </a:prstGeom>
            </p:spPr>
          </p:pic>
          <p:cxnSp>
            <p:nvCxnSpPr>
              <p:cNvPr id="54" name="Conector recto de flecha 53">
                <a:extLst>
                  <a:ext uri="{FF2B5EF4-FFF2-40B4-BE49-F238E27FC236}">
                    <a16:creationId xmlns:a16="http://schemas.microsoft.com/office/drawing/2014/main" id="{DC0342AD-FEEC-4329-841A-295755A64088}"/>
                  </a:ext>
                </a:extLst>
              </p:cNvPr>
              <p:cNvCxnSpPr/>
              <p:nvPr/>
            </p:nvCxnSpPr>
            <p:spPr>
              <a:xfrm>
                <a:off x="3730028" y="262551"/>
                <a:ext cx="0" cy="406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uadro de texto 81">
                <a:extLst>
                  <a:ext uri="{FF2B5EF4-FFF2-40B4-BE49-F238E27FC236}">
                    <a16:creationId xmlns:a16="http://schemas.microsoft.com/office/drawing/2014/main" id="{4E274D5A-7577-4AAF-8259-8163C6A93F75}"/>
                  </a:ext>
                </a:extLst>
              </p:cNvPr>
              <p:cNvSpPr txBox="1"/>
              <p:nvPr/>
            </p:nvSpPr>
            <p:spPr>
              <a:xfrm>
                <a:off x="3766242" y="316872"/>
                <a:ext cx="353085" cy="271604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45</a:t>
                </a: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B84AA783-7D0A-4C8D-A2DA-3378E06374D0}"/>
                </a:ext>
              </a:extLst>
            </p:cNvPr>
            <p:cNvGrpSpPr/>
            <p:nvPr/>
          </p:nvGrpSpPr>
          <p:grpSpPr>
            <a:xfrm>
              <a:off x="6852072" y="3581595"/>
              <a:ext cx="2438596" cy="676911"/>
              <a:chOff x="0" y="0"/>
              <a:chExt cx="2438658" cy="677369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1590E58F-1633-4B13-9208-A2A5E564E9A8}"/>
                  </a:ext>
                </a:extLst>
              </p:cNvPr>
              <p:cNvGrpSpPr/>
              <p:nvPr/>
            </p:nvGrpSpPr>
            <p:grpSpPr>
              <a:xfrm>
                <a:off x="9054" y="0"/>
                <a:ext cx="1800000" cy="343479"/>
                <a:chOff x="0" y="0"/>
                <a:chExt cx="1800000" cy="343479"/>
              </a:xfrm>
            </p:grpSpPr>
            <p:cxnSp>
              <p:nvCxnSpPr>
                <p:cNvPr id="50" name="Conector recto de flecha 49">
                  <a:extLst>
                    <a:ext uri="{FF2B5EF4-FFF2-40B4-BE49-F238E27FC236}">
                      <a16:creationId xmlns:a16="http://schemas.microsoft.com/office/drawing/2014/main" id="{940C0C11-6129-4268-AC4B-30E44E61B0B7}"/>
                    </a:ext>
                  </a:extLst>
                </p:cNvPr>
                <p:cNvCxnSpPr/>
                <p:nvPr/>
              </p:nvCxnSpPr>
              <p:spPr>
                <a:xfrm>
                  <a:off x="0" y="172030"/>
                  <a:ext cx="1800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Cuadro de texto 71">
                  <a:extLst>
                    <a:ext uri="{FF2B5EF4-FFF2-40B4-BE49-F238E27FC236}">
                      <a16:creationId xmlns:a16="http://schemas.microsoft.com/office/drawing/2014/main" id="{006AA1B3-5889-4D0E-AA8F-5E745933A5CC}"/>
                    </a:ext>
                  </a:extLst>
                </p:cNvPr>
                <p:cNvSpPr txBox="1"/>
                <p:nvPr/>
              </p:nvSpPr>
              <p:spPr>
                <a:xfrm>
                  <a:off x="633738" y="0"/>
                  <a:ext cx="512414" cy="34347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188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p:grpSp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5440D929-2C96-4AFA-983D-C6740AEE4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62550"/>
                <a:ext cx="1828800" cy="393700"/>
              </a:xfrm>
              <a:prstGeom prst="rect">
                <a:avLst/>
              </a:prstGeom>
            </p:spPr>
          </p:pic>
          <p:cxnSp>
            <p:nvCxnSpPr>
              <p:cNvPr id="48" name="Conector recto de flecha 47">
                <a:extLst>
                  <a:ext uri="{FF2B5EF4-FFF2-40B4-BE49-F238E27FC236}">
                    <a16:creationId xmlns:a16="http://schemas.microsoft.com/office/drawing/2014/main" id="{FBC7DC03-1EA0-4DFA-A2FA-29043AC5914D}"/>
                  </a:ext>
                </a:extLst>
              </p:cNvPr>
              <p:cNvCxnSpPr/>
              <p:nvPr/>
            </p:nvCxnSpPr>
            <p:spPr>
              <a:xfrm>
                <a:off x="1901228" y="271604"/>
                <a:ext cx="0" cy="40576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uadro de texto 74">
                <a:extLst>
                  <a:ext uri="{FF2B5EF4-FFF2-40B4-BE49-F238E27FC236}">
                    <a16:creationId xmlns:a16="http://schemas.microsoft.com/office/drawing/2014/main" id="{2118D584-9A98-4E2E-8355-6A5225D472CF}"/>
                  </a:ext>
                </a:extLst>
              </p:cNvPr>
              <p:cNvSpPr txBox="1"/>
              <p:nvPr/>
            </p:nvSpPr>
            <p:spPr>
              <a:xfrm>
                <a:off x="1937441" y="343479"/>
                <a:ext cx="501217" cy="253590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45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F6647B4-B184-4E2C-9E87-6BC89C68145D}"/>
                </a:ext>
              </a:extLst>
            </p:cNvPr>
            <p:cNvGrpSpPr/>
            <p:nvPr/>
          </p:nvGrpSpPr>
          <p:grpSpPr>
            <a:xfrm>
              <a:off x="9363101" y="3581595"/>
              <a:ext cx="2737223" cy="676911"/>
              <a:chOff x="0" y="0"/>
              <a:chExt cx="2737442" cy="677369"/>
            </a:xfrm>
          </p:grpSpPr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A2BF2940-9AAF-4AD5-9C72-3A9724C6A56F}"/>
                  </a:ext>
                </a:extLst>
              </p:cNvPr>
              <p:cNvGrpSpPr/>
              <p:nvPr/>
            </p:nvGrpSpPr>
            <p:grpSpPr>
              <a:xfrm>
                <a:off x="0" y="0"/>
                <a:ext cx="2124000" cy="343479"/>
                <a:chOff x="0" y="0"/>
                <a:chExt cx="2124000" cy="343479"/>
              </a:xfrm>
            </p:grpSpPr>
            <p:cxnSp>
              <p:nvCxnSpPr>
                <p:cNvPr id="44" name="Conector recto de flecha 43">
                  <a:extLst>
                    <a:ext uri="{FF2B5EF4-FFF2-40B4-BE49-F238E27FC236}">
                      <a16:creationId xmlns:a16="http://schemas.microsoft.com/office/drawing/2014/main" id="{22063E28-4105-43FC-A816-B5C1FD04B26D}"/>
                    </a:ext>
                  </a:extLst>
                </p:cNvPr>
                <p:cNvCxnSpPr/>
                <p:nvPr/>
              </p:nvCxnSpPr>
              <p:spPr>
                <a:xfrm>
                  <a:off x="0" y="172030"/>
                  <a:ext cx="2124000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Cuadro de texto 64">
                  <a:extLst>
                    <a:ext uri="{FF2B5EF4-FFF2-40B4-BE49-F238E27FC236}">
                      <a16:creationId xmlns:a16="http://schemas.microsoft.com/office/drawing/2014/main" id="{881CD105-FCD1-43A9-9285-FF904C02ABCB}"/>
                    </a:ext>
                  </a:extLst>
                </p:cNvPr>
                <p:cNvSpPr txBox="1"/>
                <p:nvPr/>
              </p:nvSpPr>
              <p:spPr>
                <a:xfrm>
                  <a:off x="814808" y="0"/>
                  <a:ext cx="512414" cy="343479"/>
                </a:xfrm>
                <a:prstGeom prst="rect">
                  <a:avLst/>
                </a:prstGeom>
                <a:solidFill>
                  <a:schemeClr val="lt1"/>
                </a:solidFill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225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p:grpSp>
          <p:cxnSp>
            <p:nvCxnSpPr>
              <p:cNvPr id="41" name="Conector recto de flecha 40">
                <a:extLst>
                  <a:ext uri="{FF2B5EF4-FFF2-40B4-BE49-F238E27FC236}">
                    <a16:creationId xmlns:a16="http://schemas.microsoft.com/office/drawing/2014/main" id="{41D6C844-E2BE-4C79-9264-38EF07946333}"/>
                  </a:ext>
                </a:extLst>
              </p:cNvPr>
              <p:cNvCxnSpPr/>
              <p:nvPr/>
            </p:nvCxnSpPr>
            <p:spPr>
              <a:xfrm>
                <a:off x="2199992" y="271604"/>
                <a:ext cx="0" cy="40576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Cuadro de texto 66">
                <a:extLst>
                  <a:ext uri="{FF2B5EF4-FFF2-40B4-BE49-F238E27FC236}">
                    <a16:creationId xmlns:a16="http://schemas.microsoft.com/office/drawing/2014/main" id="{491848CC-9F6D-4A36-8458-7B924D9336F1}"/>
                  </a:ext>
                </a:extLst>
              </p:cNvPr>
              <p:cNvSpPr txBox="1"/>
              <p:nvPr/>
            </p:nvSpPr>
            <p:spPr>
              <a:xfrm>
                <a:off x="2227150" y="271605"/>
                <a:ext cx="510292" cy="298306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45</a:t>
                </a:r>
              </a:p>
            </p:txBody>
          </p:sp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50F69057-4F4A-4A2D-8FF1-83E373C7FF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72492"/>
                <a:ext cx="2134870" cy="3870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6117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292</TotalTime>
  <Words>296</Words>
  <Application>Microsoft Office PowerPoint</Application>
  <PresentationFormat>Panorámica</PresentationFormat>
  <Paragraphs>89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Montserrat Light</vt:lpstr>
      <vt:lpstr>Open Sans</vt:lpstr>
      <vt:lpstr>Wingdings 3</vt:lpstr>
      <vt:lpstr>Tema de Office</vt:lpstr>
      <vt:lpstr>Sala de reuniones Ion</vt:lpstr>
      <vt:lpstr>Presentación de PowerPoint</vt:lpstr>
      <vt:lpstr>Presentación de PowerPoint</vt:lpstr>
      <vt:lpstr>Introducción</vt:lpstr>
      <vt:lpstr>Fases del proyecto</vt:lpstr>
      <vt:lpstr>Análisis de requisitos</vt:lpstr>
      <vt:lpstr>Análisis de requisitos</vt:lpstr>
      <vt:lpstr>Prototipo de papel</vt:lpstr>
      <vt:lpstr>Prototipo de papel</vt:lpstr>
      <vt:lpstr>Guía de estilo</vt:lpstr>
      <vt:lpstr>Wireframe</vt:lpstr>
      <vt:lpstr>Wireframe</vt:lpstr>
      <vt:lpstr>Mejoras en la guía de estilo</vt:lpstr>
      <vt:lpstr>Mejoras en el Wireframe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Jordi Lazo</dc:creator>
  <cp:lastModifiedBy>Jordi Lazo</cp:lastModifiedBy>
  <cp:revision>33</cp:revision>
  <dcterms:created xsi:type="dcterms:W3CDTF">2020-05-17T15:45:12Z</dcterms:created>
  <dcterms:modified xsi:type="dcterms:W3CDTF">2020-05-20T15:44:54Z</dcterms:modified>
</cp:coreProperties>
</file>